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DC6F0D-4078-409F-994D-1198C6D37BE7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CAD ResourceCenter" initials="NR" lastIdx="1" clrIdx="0">
    <p:extLst>
      <p:ext uri="{19B8F6BF-5375-455C-9EA6-DF929625EA0E}">
        <p15:presenceInfo xmlns:p15="http://schemas.microsoft.com/office/powerpoint/2012/main" userId="d10ac6456e41ef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241AF-8FAA-4665-9F1B-65245EC38D2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B2325-BA93-4B1D-BEB8-DA7E2759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45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2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3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13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21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30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06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00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7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7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73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3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jones@publichealthexample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5197B12-BC2C-4D8E-A12C-09228FC41FEF}"/>
              </a:ext>
            </a:extLst>
          </p:cNvPr>
          <p:cNvSpPr txBox="1"/>
          <p:nvPr/>
        </p:nvSpPr>
        <p:spPr>
          <a:xfrm>
            <a:off x="1073360" y="370204"/>
            <a:ext cx="47400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+mj-lt"/>
              </a:rPr>
              <a:t>NEXT STEPS.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0EC1D-3765-40B7-9BCA-E823D89D848A}"/>
              </a:ext>
            </a:extLst>
          </p:cNvPr>
          <p:cNvSpPr txBox="1"/>
          <p:nvPr/>
        </p:nvSpPr>
        <p:spPr>
          <a:xfrm>
            <a:off x="1073360" y="5059478"/>
            <a:ext cx="10886508" cy="15081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Suzanne Jones, PharmD | </a:t>
            </a:r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sjones@publichealthexample.gov</a:t>
            </a: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endParaRPr lang="en-US" sz="3200" dirty="0">
              <a:latin typeface="Tw Cen MT" panose="020B0602020104020603" pitchFamily="34" charset="0"/>
            </a:endParaRPr>
          </a:p>
          <a:p>
            <a:endParaRPr lang="en-US" sz="3200" dirty="0"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E4E6A8-77BA-4801-AE52-05B3F13ADF3C}"/>
              </a:ext>
            </a:extLst>
          </p:cNvPr>
          <p:cNvSpPr txBox="1"/>
          <p:nvPr/>
        </p:nvSpPr>
        <p:spPr>
          <a:xfrm>
            <a:off x="1073360" y="4626797"/>
            <a:ext cx="47400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CONTACT.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30196E-A3BC-442F-84D4-FF60BA6EE328}"/>
              </a:ext>
            </a:extLst>
          </p:cNvPr>
          <p:cNvSpPr txBox="1"/>
          <p:nvPr/>
        </p:nvSpPr>
        <p:spPr>
          <a:xfrm>
            <a:off x="1073360" y="2281800"/>
            <a:ext cx="47400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FOLLOW UP.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15211D-41F2-497A-8B7D-A2EB203EB033}"/>
              </a:ext>
            </a:extLst>
          </p:cNvPr>
          <p:cNvSpPr txBox="1"/>
          <p:nvPr/>
        </p:nvSpPr>
        <p:spPr>
          <a:xfrm>
            <a:off x="1091526" y="882839"/>
            <a:ext cx="60949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Trying a new approach.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How can I support you?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Resources?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539ABF-16C8-4CE9-9975-51828890EC54}"/>
              </a:ext>
            </a:extLst>
          </p:cNvPr>
          <p:cNvSpPr txBox="1"/>
          <p:nvPr/>
        </p:nvSpPr>
        <p:spPr>
          <a:xfrm>
            <a:off x="1073360" y="2732348"/>
            <a:ext cx="80403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What time frame works best for you?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Your preferences. (E-mail? Phone? Zoom?)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Other staff or colleagues?</a:t>
            </a:r>
          </a:p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CB507A-7A66-4028-AE59-1BAC0DFB9506}"/>
              </a:ext>
            </a:extLst>
          </p:cNvPr>
          <p:cNvCxnSpPr>
            <a:cxnSpLocks/>
          </p:cNvCxnSpPr>
          <p:nvPr/>
        </p:nvCxnSpPr>
        <p:spPr>
          <a:xfrm>
            <a:off x="1180848" y="4232885"/>
            <a:ext cx="782992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2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Univers</vt:lpstr>
      <vt:lpstr>Wingdings</vt:lpstr>
      <vt:lpstr>GradientVTI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AN E-DETAILING VISIT</dc:title>
  <dc:creator>NaRCAD ResourceCenter</dc:creator>
  <cp:lastModifiedBy>NaRCAD ResourceCenter</cp:lastModifiedBy>
  <cp:revision>8</cp:revision>
  <dcterms:created xsi:type="dcterms:W3CDTF">2020-08-18T17:36:56Z</dcterms:created>
  <dcterms:modified xsi:type="dcterms:W3CDTF">2020-08-26T19:01:37Z</dcterms:modified>
</cp:coreProperties>
</file>